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13DCC0-D9EE-4C6A-B1C8-FD97900CFAA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69A6226-E305-487B-AA17-CD2766EB99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1F3C2DF-4967-4BB5-8644-95747E8E62CC}"/>
              </a:ext>
            </a:extLst>
          </p:cNvPr>
          <p:cNvSpPr>
            <a:spLocks noGrp="1"/>
          </p:cNvSpPr>
          <p:nvPr>
            <p:ph type="dt" sz="half" idx="10"/>
          </p:nvPr>
        </p:nvSpPr>
        <p:spPr/>
        <p:txBody>
          <a:bodyPr/>
          <a:lstStyle/>
          <a:p>
            <a:fld id="{DDB7DDE1-8159-435A-9E27-2DED33E41368}" type="datetimeFigureOut">
              <a:rPr kumimoji="1" lang="ja-JP" altLang="en-US" smtClean="0"/>
              <a:t>2021/3/13</a:t>
            </a:fld>
            <a:endParaRPr kumimoji="1" lang="ja-JP" altLang="en-US"/>
          </a:p>
        </p:txBody>
      </p:sp>
      <p:sp>
        <p:nvSpPr>
          <p:cNvPr id="5" name="フッター プレースホルダー 4">
            <a:extLst>
              <a:ext uri="{FF2B5EF4-FFF2-40B4-BE49-F238E27FC236}">
                <a16:creationId xmlns:a16="http://schemas.microsoft.com/office/drawing/2014/main" id="{223955D5-E11A-4840-B56C-1BCC7131CB7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920B607-48D5-4FCA-B869-E0C396DFFE45}"/>
              </a:ext>
            </a:extLst>
          </p:cNvPr>
          <p:cNvSpPr>
            <a:spLocks noGrp="1"/>
          </p:cNvSpPr>
          <p:nvPr>
            <p:ph type="sldNum" sz="quarter" idx="12"/>
          </p:nvPr>
        </p:nvSpPr>
        <p:spPr/>
        <p:txBody>
          <a:bodyPr/>
          <a:lstStyle/>
          <a:p>
            <a:fld id="{1F9943ED-14CB-4978-908A-CA9979BD0665}" type="slidenum">
              <a:rPr kumimoji="1" lang="ja-JP" altLang="en-US" smtClean="0"/>
              <a:t>‹#›</a:t>
            </a:fld>
            <a:endParaRPr kumimoji="1" lang="ja-JP" altLang="en-US"/>
          </a:p>
        </p:txBody>
      </p:sp>
    </p:spTree>
    <p:extLst>
      <p:ext uri="{BB962C8B-B14F-4D97-AF65-F5344CB8AC3E}">
        <p14:creationId xmlns:p14="http://schemas.microsoft.com/office/powerpoint/2010/main" val="2781828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A13CEA-8322-4EF2-87A4-0A755FD6A92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43CCE0D-3653-4C8A-92D0-68922AF11BD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E62A6E5-C31E-44EB-8D40-C30BA38D87B5}"/>
              </a:ext>
            </a:extLst>
          </p:cNvPr>
          <p:cNvSpPr>
            <a:spLocks noGrp="1"/>
          </p:cNvSpPr>
          <p:nvPr>
            <p:ph type="dt" sz="half" idx="10"/>
          </p:nvPr>
        </p:nvSpPr>
        <p:spPr/>
        <p:txBody>
          <a:bodyPr/>
          <a:lstStyle/>
          <a:p>
            <a:fld id="{DDB7DDE1-8159-435A-9E27-2DED33E41368}" type="datetimeFigureOut">
              <a:rPr kumimoji="1" lang="ja-JP" altLang="en-US" smtClean="0"/>
              <a:t>2021/3/13</a:t>
            </a:fld>
            <a:endParaRPr kumimoji="1" lang="ja-JP" altLang="en-US"/>
          </a:p>
        </p:txBody>
      </p:sp>
      <p:sp>
        <p:nvSpPr>
          <p:cNvPr id="5" name="フッター プレースホルダー 4">
            <a:extLst>
              <a:ext uri="{FF2B5EF4-FFF2-40B4-BE49-F238E27FC236}">
                <a16:creationId xmlns:a16="http://schemas.microsoft.com/office/drawing/2014/main" id="{BD5360D8-6B26-41D2-8DCD-C8FA5C6699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E83650-D829-4C15-86A4-48CDF64B42D1}"/>
              </a:ext>
            </a:extLst>
          </p:cNvPr>
          <p:cNvSpPr>
            <a:spLocks noGrp="1"/>
          </p:cNvSpPr>
          <p:nvPr>
            <p:ph type="sldNum" sz="quarter" idx="12"/>
          </p:nvPr>
        </p:nvSpPr>
        <p:spPr/>
        <p:txBody>
          <a:bodyPr/>
          <a:lstStyle/>
          <a:p>
            <a:fld id="{1F9943ED-14CB-4978-908A-CA9979BD0665}" type="slidenum">
              <a:rPr kumimoji="1" lang="ja-JP" altLang="en-US" smtClean="0"/>
              <a:t>‹#›</a:t>
            </a:fld>
            <a:endParaRPr kumimoji="1" lang="ja-JP" altLang="en-US"/>
          </a:p>
        </p:txBody>
      </p:sp>
    </p:spTree>
    <p:extLst>
      <p:ext uri="{BB962C8B-B14F-4D97-AF65-F5344CB8AC3E}">
        <p14:creationId xmlns:p14="http://schemas.microsoft.com/office/powerpoint/2010/main" val="359428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19EB222-91DE-47C2-A05B-6FC5A2481A3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DB385A5-D4C4-4328-A131-E87E3854CF7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91EFBFA-D7CB-4CBE-9213-E652DC54ADCB}"/>
              </a:ext>
            </a:extLst>
          </p:cNvPr>
          <p:cNvSpPr>
            <a:spLocks noGrp="1"/>
          </p:cNvSpPr>
          <p:nvPr>
            <p:ph type="dt" sz="half" idx="10"/>
          </p:nvPr>
        </p:nvSpPr>
        <p:spPr/>
        <p:txBody>
          <a:bodyPr/>
          <a:lstStyle/>
          <a:p>
            <a:fld id="{DDB7DDE1-8159-435A-9E27-2DED33E41368}" type="datetimeFigureOut">
              <a:rPr kumimoji="1" lang="ja-JP" altLang="en-US" smtClean="0"/>
              <a:t>2021/3/13</a:t>
            </a:fld>
            <a:endParaRPr kumimoji="1" lang="ja-JP" altLang="en-US"/>
          </a:p>
        </p:txBody>
      </p:sp>
      <p:sp>
        <p:nvSpPr>
          <p:cNvPr id="5" name="フッター プレースホルダー 4">
            <a:extLst>
              <a:ext uri="{FF2B5EF4-FFF2-40B4-BE49-F238E27FC236}">
                <a16:creationId xmlns:a16="http://schemas.microsoft.com/office/drawing/2014/main" id="{C2F7084D-20EA-47AD-AA42-41616D18AA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A90328-064F-416D-9322-1F4E6B6E7CDE}"/>
              </a:ext>
            </a:extLst>
          </p:cNvPr>
          <p:cNvSpPr>
            <a:spLocks noGrp="1"/>
          </p:cNvSpPr>
          <p:nvPr>
            <p:ph type="sldNum" sz="quarter" idx="12"/>
          </p:nvPr>
        </p:nvSpPr>
        <p:spPr/>
        <p:txBody>
          <a:bodyPr/>
          <a:lstStyle/>
          <a:p>
            <a:fld id="{1F9943ED-14CB-4978-908A-CA9979BD0665}" type="slidenum">
              <a:rPr kumimoji="1" lang="ja-JP" altLang="en-US" smtClean="0"/>
              <a:t>‹#›</a:t>
            </a:fld>
            <a:endParaRPr kumimoji="1" lang="ja-JP" altLang="en-US"/>
          </a:p>
        </p:txBody>
      </p:sp>
    </p:spTree>
    <p:extLst>
      <p:ext uri="{BB962C8B-B14F-4D97-AF65-F5344CB8AC3E}">
        <p14:creationId xmlns:p14="http://schemas.microsoft.com/office/powerpoint/2010/main" val="568541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8002AF-3C42-4D3F-82D8-8A3F8538B36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C80A656-0FDA-4AEF-A712-B62431B8491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6C1F2D6-006E-4511-B1C5-A4CBB9A68BE9}"/>
              </a:ext>
            </a:extLst>
          </p:cNvPr>
          <p:cNvSpPr>
            <a:spLocks noGrp="1"/>
          </p:cNvSpPr>
          <p:nvPr>
            <p:ph type="dt" sz="half" idx="10"/>
          </p:nvPr>
        </p:nvSpPr>
        <p:spPr/>
        <p:txBody>
          <a:bodyPr/>
          <a:lstStyle/>
          <a:p>
            <a:fld id="{DDB7DDE1-8159-435A-9E27-2DED33E41368}" type="datetimeFigureOut">
              <a:rPr kumimoji="1" lang="ja-JP" altLang="en-US" smtClean="0"/>
              <a:t>2021/3/13</a:t>
            </a:fld>
            <a:endParaRPr kumimoji="1" lang="ja-JP" altLang="en-US"/>
          </a:p>
        </p:txBody>
      </p:sp>
      <p:sp>
        <p:nvSpPr>
          <p:cNvPr id="5" name="フッター プレースホルダー 4">
            <a:extLst>
              <a:ext uri="{FF2B5EF4-FFF2-40B4-BE49-F238E27FC236}">
                <a16:creationId xmlns:a16="http://schemas.microsoft.com/office/drawing/2014/main" id="{1C0D0263-30EB-4331-BC33-15F93A9355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628C73-AE17-463E-B96D-68E8427FDD82}"/>
              </a:ext>
            </a:extLst>
          </p:cNvPr>
          <p:cNvSpPr>
            <a:spLocks noGrp="1"/>
          </p:cNvSpPr>
          <p:nvPr>
            <p:ph type="sldNum" sz="quarter" idx="12"/>
          </p:nvPr>
        </p:nvSpPr>
        <p:spPr/>
        <p:txBody>
          <a:bodyPr/>
          <a:lstStyle/>
          <a:p>
            <a:fld id="{1F9943ED-14CB-4978-908A-CA9979BD0665}" type="slidenum">
              <a:rPr kumimoji="1" lang="ja-JP" altLang="en-US" smtClean="0"/>
              <a:t>‹#›</a:t>
            </a:fld>
            <a:endParaRPr kumimoji="1" lang="ja-JP" altLang="en-US"/>
          </a:p>
        </p:txBody>
      </p:sp>
    </p:spTree>
    <p:extLst>
      <p:ext uri="{BB962C8B-B14F-4D97-AF65-F5344CB8AC3E}">
        <p14:creationId xmlns:p14="http://schemas.microsoft.com/office/powerpoint/2010/main" val="3932071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8B96A8-F17E-4857-9DAA-8AFE94F6C73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2BA0A64-9787-4E27-B0E3-417C05BFE9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D60C35B-D811-4438-A6D3-A70CFCBB4C5C}"/>
              </a:ext>
            </a:extLst>
          </p:cNvPr>
          <p:cNvSpPr>
            <a:spLocks noGrp="1"/>
          </p:cNvSpPr>
          <p:nvPr>
            <p:ph type="dt" sz="half" idx="10"/>
          </p:nvPr>
        </p:nvSpPr>
        <p:spPr/>
        <p:txBody>
          <a:bodyPr/>
          <a:lstStyle/>
          <a:p>
            <a:fld id="{DDB7DDE1-8159-435A-9E27-2DED33E41368}" type="datetimeFigureOut">
              <a:rPr kumimoji="1" lang="ja-JP" altLang="en-US" smtClean="0"/>
              <a:t>2021/3/13</a:t>
            </a:fld>
            <a:endParaRPr kumimoji="1" lang="ja-JP" altLang="en-US"/>
          </a:p>
        </p:txBody>
      </p:sp>
      <p:sp>
        <p:nvSpPr>
          <p:cNvPr id="5" name="フッター プレースホルダー 4">
            <a:extLst>
              <a:ext uri="{FF2B5EF4-FFF2-40B4-BE49-F238E27FC236}">
                <a16:creationId xmlns:a16="http://schemas.microsoft.com/office/drawing/2014/main" id="{811F5442-952C-4815-B934-3B53562151A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D52ECFE-4FA7-44D3-9BF4-F1243FDF11DA}"/>
              </a:ext>
            </a:extLst>
          </p:cNvPr>
          <p:cNvSpPr>
            <a:spLocks noGrp="1"/>
          </p:cNvSpPr>
          <p:nvPr>
            <p:ph type="sldNum" sz="quarter" idx="12"/>
          </p:nvPr>
        </p:nvSpPr>
        <p:spPr/>
        <p:txBody>
          <a:bodyPr/>
          <a:lstStyle/>
          <a:p>
            <a:fld id="{1F9943ED-14CB-4978-908A-CA9979BD0665}" type="slidenum">
              <a:rPr kumimoji="1" lang="ja-JP" altLang="en-US" smtClean="0"/>
              <a:t>‹#›</a:t>
            </a:fld>
            <a:endParaRPr kumimoji="1" lang="ja-JP" altLang="en-US"/>
          </a:p>
        </p:txBody>
      </p:sp>
    </p:spTree>
    <p:extLst>
      <p:ext uri="{BB962C8B-B14F-4D97-AF65-F5344CB8AC3E}">
        <p14:creationId xmlns:p14="http://schemas.microsoft.com/office/powerpoint/2010/main" val="4143774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1DB3A1-FEF4-4C2F-8A03-F5EF59F9033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C51010A-784E-477A-88F6-53CC80D7297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C4DE2B8-1BA5-4CC2-9C90-CDAEBA59E32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F1D77EC-9AF9-45D4-85B9-FA3BD4257C95}"/>
              </a:ext>
            </a:extLst>
          </p:cNvPr>
          <p:cNvSpPr>
            <a:spLocks noGrp="1"/>
          </p:cNvSpPr>
          <p:nvPr>
            <p:ph type="dt" sz="half" idx="10"/>
          </p:nvPr>
        </p:nvSpPr>
        <p:spPr/>
        <p:txBody>
          <a:bodyPr/>
          <a:lstStyle/>
          <a:p>
            <a:fld id="{DDB7DDE1-8159-435A-9E27-2DED33E41368}" type="datetimeFigureOut">
              <a:rPr kumimoji="1" lang="ja-JP" altLang="en-US" smtClean="0"/>
              <a:t>2021/3/13</a:t>
            </a:fld>
            <a:endParaRPr kumimoji="1" lang="ja-JP" altLang="en-US"/>
          </a:p>
        </p:txBody>
      </p:sp>
      <p:sp>
        <p:nvSpPr>
          <p:cNvPr id="6" name="フッター プレースホルダー 5">
            <a:extLst>
              <a:ext uri="{FF2B5EF4-FFF2-40B4-BE49-F238E27FC236}">
                <a16:creationId xmlns:a16="http://schemas.microsoft.com/office/drawing/2014/main" id="{7CD5A416-B4B5-48C0-B950-BFEE9696F3C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0EC3280-7747-4B47-8455-69A655BD1D2A}"/>
              </a:ext>
            </a:extLst>
          </p:cNvPr>
          <p:cNvSpPr>
            <a:spLocks noGrp="1"/>
          </p:cNvSpPr>
          <p:nvPr>
            <p:ph type="sldNum" sz="quarter" idx="12"/>
          </p:nvPr>
        </p:nvSpPr>
        <p:spPr/>
        <p:txBody>
          <a:bodyPr/>
          <a:lstStyle/>
          <a:p>
            <a:fld id="{1F9943ED-14CB-4978-908A-CA9979BD0665}" type="slidenum">
              <a:rPr kumimoji="1" lang="ja-JP" altLang="en-US" smtClean="0"/>
              <a:t>‹#›</a:t>
            </a:fld>
            <a:endParaRPr kumimoji="1" lang="ja-JP" altLang="en-US"/>
          </a:p>
        </p:txBody>
      </p:sp>
    </p:spTree>
    <p:extLst>
      <p:ext uri="{BB962C8B-B14F-4D97-AF65-F5344CB8AC3E}">
        <p14:creationId xmlns:p14="http://schemas.microsoft.com/office/powerpoint/2010/main" val="3388954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55C29C-D34B-4AFA-870D-F7D91652917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662E36E-9FB9-4F1F-9063-B449CAA1B0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3A6574E-473A-47DA-9543-2CBAAA5F055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845D9AA-C82F-4F37-89E1-E55C9135F6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DDB54CC-4BE4-4CE4-A3DF-3D910ED79FC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27ABDF1-4A53-42ED-B389-42D3FDA688B9}"/>
              </a:ext>
            </a:extLst>
          </p:cNvPr>
          <p:cNvSpPr>
            <a:spLocks noGrp="1"/>
          </p:cNvSpPr>
          <p:nvPr>
            <p:ph type="dt" sz="half" idx="10"/>
          </p:nvPr>
        </p:nvSpPr>
        <p:spPr/>
        <p:txBody>
          <a:bodyPr/>
          <a:lstStyle/>
          <a:p>
            <a:fld id="{DDB7DDE1-8159-435A-9E27-2DED33E41368}" type="datetimeFigureOut">
              <a:rPr kumimoji="1" lang="ja-JP" altLang="en-US" smtClean="0"/>
              <a:t>2021/3/13</a:t>
            </a:fld>
            <a:endParaRPr kumimoji="1" lang="ja-JP" altLang="en-US"/>
          </a:p>
        </p:txBody>
      </p:sp>
      <p:sp>
        <p:nvSpPr>
          <p:cNvPr id="8" name="フッター プレースホルダー 7">
            <a:extLst>
              <a:ext uri="{FF2B5EF4-FFF2-40B4-BE49-F238E27FC236}">
                <a16:creationId xmlns:a16="http://schemas.microsoft.com/office/drawing/2014/main" id="{829212DD-FCD4-4B58-B239-2C48A1560B3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FB8D37D-ED1B-4014-A362-5F2C4AFEC498}"/>
              </a:ext>
            </a:extLst>
          </p:cNvPr>
          <p:cNvSpPr>
            <a:spLocks noGrp="1"/>
          </p:cNvSpPr>
          <p:nvPr>
            <p:ph type="sldNum" sz="quarter" idx="12"/>
          </p:nvPr>
        </p:nvSpPr>
        <p:spPr/>
        <p:txBody>
          <a:bodyPr/>
          <a:lstStyle/>
          <a:p>
            <a:fld id="{1F9943ED-14CB-4978-908A-CA9979BD0665}" type="slidenum">
              <a:rPr kumimoji="1" lang="ja-JP" altLang="en-US" smtClean="0"/>
              <a:t>‹#›</a:t>
            </a:fld>
            <a:endParaRPr kumimoji="1" lang="ja-JP" altLang="en-US"/>
          </a:p>
        </p:txBody>
      </p:sp>
    </p:spTree>
    <p:extLst>
      <p:ext uri="{BB962C8B-B14F-4D97-AF65-F5344CB8AC3E}">
        <p14:creationId xmlns:p14="http://schemas.microsoft.com/office/powerpoint/2010/main" val="1091691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0BA786-F868-40A7-AB33-E9D7C0A0053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14501C7-F522-4FB3-AB7E-69125720415F}"/>
              </a:ext>
            </a:extLst>
          </p:cNvPr>
          <p:cNvSpPr>
            <a:spLocks noGrp="1"/>
          </p:cNvSpPr>
          <p:nvPr>
            <p:ph type="dt" sz="half" idx="10"/>
          </p:nvPr>
        </p:nvSpPr>
        <p:spPr/>
        <p:txBody>
          <a:bodyPr/>
          <a:lstStyle/>
          <a:p>
            <a:fld id="{DDB7DDE1-8159-435A-9E27-2DED33E41368}" type="datetimeFigureOut">
              <a:rPr kumimoji="1" lang="ja-JP" altLang="en-US" smtClean="0"/>
              <a:t>2021/3/13</a:t>
            </a:fld>
            <a:endParaRPr kumimoji="1" lang="ja-JP" altLang="en-US"/>
          </a:p>
        </p:txBody>
      </p:sp>
      <p:sp>
        <p:nvSpPr>
          <p:cNvPr id="4" name="フッター プレースホルダー 3">
            <a:extLst>
              <a:ext uri="{FF2B5EF4-FFF2-40B4-BE49-F238E27FC236}">
                <a16:creationId xmlns:a16="http://schemas.microsoft.com/office/drawing/2014/main" id="{CC99936A-D18C-4E4D-AC21-403DF94CFAE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072A321-F0C0-445F-97CC-AB4037505F93}"/>
              </a:ext>
            </a:extLst>
          </p:cNvPr>
          <p:cNvSpPr>
            <a:spLocks noGrp="1"/>
          </p:cNvSpPr>
          <p:nvPr>
            <p:ph type="sldNum" sz="quarter" idx="12"/>
          </p:nvPr>
        </p:nvSpPr>
        <p:spPr/>
        <p:txBody>
          <a:bodyPr/>
          <a:lstStyle/>
          <a:p>
            <a:fld id="{1F9943ED-14CB-4978-908A-CA9979BD0665}" type="slidenum">
              <a:rPr kumimoji="1" lang="ja-JP" altLang="en-US" smtClean="0"/>
              <a:t>‹#›</a:t>
            </a:fld>
            <a:endParaRPr kumimoji="1" lang="ja-JP" altLang="en-US"/>
          </a:p>
        </p:txBody>
      </p:sp>
    </p:spTree>
    <p:extLst>
      <p:ext uri="{BB962C8B-B14F-4D97-AF65-F5344CB8AC3E}">
        <p14:creationId xmlns:p14="http://schemas.microsoft.com/office/powerpoint/2010/main" val="395341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3243883-C92D-4D31-8ED0-E68196F3B336}"/>
              </a:ext>
            </a:extLst>
          </p:cNvPr>
          <p:cNvSpPr>
            <a:spLocks noGrp="1"/>
          </p:cNvSpPr>
          <p:nvPr>
            <p:ph type="dt" sz="half" idx="10"/>
          </p:nvPr>
        </p:nvSpPr>
        <p:spPr/>
        <p:txBody>
          <a:bodyPr/>
          <a:lstStyle/>
          <a:p>
            <a:fld id="{DDB7DDE1-8159-435A-9E27-2DED33E41368}" type="datetimeFigureOut">
              <a:rPr kumimoji="1" lang="ja-JP" altLang="en-US" smtClean="0"/>
              <a:t>2021/3/13</a:t>
            </a:fld>
            <a:endParaRPr kumimoji="1" lang="ja-JP" altLang="en-US"/>
          </a:p>
        </p:txBody>
      </p:sp>
      <p:sp>
        <p:nvSpPr>
          <p:cNvPr id="3" name="フッター プレースホルダー 2">
            <a:extLst>
              <a:ext uri="{FF2B5EF4-FFF2-40B4-BE49-F238E27FC236}">
                <a16:creationId xmlns:a16="http://schemas.microsoft.com/office/drawing/2014/main" id="{2780FADA-051B-4353-AAE0-931CC3F8A60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984D51D-B9C4-479D-B780-16E9033C79A9}"/>
              </a:ext>
            </a:extLst>
          </p:cNvPr>
          <p:cNvSpPr>
            <a:spLocks noGrp="1"/>
          </p:cNvSpPr>
          <p:nvPr>
            <p:ph type="sldNum" sz="quarter" idx="12"/>
          </p:nvPr>
        </p:nvSpPr>
        <p:spPr/>
        <p:txBody>
          <a:bodyPr/>
          <a:lstStyle/>
          <a:p>
            <a:fld id="{1F9943ED-14CB-4978-908A-CA9979BD0665}" type="slidenum">
              <a:rPr kumimoji="1" lang="ja-JP" altLang="en-US" smtClean="0"/>
              <a:t>‹#›</a:t>
            </a:fld>
            <a:endParaRPr kumimoji="1" lang="ja-JP" altLang="en-US"/>
          </a:p>
        </p:txBody>
      </p:sp>
    </p:spTree>
    <p:extLst>
      <p:ext uri="{BB962C8B-B14F-4D97-AF65-F5344CB8AC3E}">
        <p14:creationId xmlns:p14="http://schemas.microsoft.com/office/powerpoint/2010/main" val="1466968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247B7B-0B55-488C-A3BA-360DCE4BCBA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DC2FABB-ACC9-4FD2-B3FE-113E61DFCA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6F49FB4-75E3-4765-893A-283DFBAFA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B39AEC2-748D-45B1-B1B8-2DD3082A8DEB}"/>
              </a:ext>
            </a:extLst>
          </p:cNvPr>
          <p:cNvSpPr>
            <a:spLocks noGrp="1"/>
          </p:cNvSpPr>
          <p:nvPr>
            <p:ph type="dt" sz="half" idx="10"/>
          </p:nvPr>
        </p:nvSpPr>
        <p:spPr/>
        <p:txBody>
          <a:bodyPr/>
          <a:lstStyle/>
          <a:p>
            <a:fld id="{DDB7DDE1-8159-435A-9E27-2DED33E41368}" type="datetimeFigureOut">
              <a:rPr kumimoji="1" lang="ja-JP" altLang="en-US" smtClean="0"/>
              <a:t>2021/3/13</a:t>
            </a:fld>
            <a:endParaRPr kumimoji="1" lang="ja-JP" altLang="en-US"/>
          </a:p>
        </p:txBody>
      </p:sp>
      <p:sp>
        <p:nvSpPr>
          <p:cNvPr id="6" name="フッター プレースホルダー 5">
            <a:extLst>
              <a:ext uri="{FF2B5EF4-FFF2-40B4-BE49-F238E27FC236}">
                <a16:creationId xmlns:a16="http://schemas.microsoft.com/office/drawing/2014/main" id="{07C5E7B3-F66B-4587-8A2A-B050B8B6682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1056923-0444-4E27-8719-6F12D86E357E}"/>
              </a:ext>
            </a:extLst>
          </p:cNvPr>
          <p:cNvSpPr>
            <a:spLocks noGrp="1"/>
          </p:cNvSpPr>
          <p:nvPr>
            <p:ph type="sldNum" sz="quarter" idx="12"/>
          </p:nvPr>
        </p:nvSpPr>
        <p:spPr/>
        <p:txBody>
          <a:bodyPr/>
          <a:lstStyle/>
          <a:p>
            <a:fld id="{1F9943ED-14CB-4978-908A-CA9979BD0665}" type="slidenum">
              <a:rPr kumimoji="1" lang="ja-JP" altLang="en-US" smtClean="0"/>
              <a:t>‹#›</a:t>
            </a:fld>
            <a:endParaRPr kumimoji="1" lang="ja-JP" altLang="en-US"/>
          </a:p>
        </p:txBody>
      </p:sp>
    </p:spTree>
    <p:extLst>
      <p:ext uri="{BB962C8B-B14F-4D97-AF65-F5344CB8AC3E}">
        <p14:creationId xmlns:p14="http://schemas.microsoft.com/office/powerpoint/2010/main" val="614954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531080-646A-433C-BE0B-3286817DC38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1DF4A94-BF89-4FDA-9365-C7B6A3CA67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9DC99B4-3E2D-453D-9C53-739340C1A3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844CEFE-251E-4CE2-8B1D-E07B7F73238C}"/>
              </a:ext>
            </a:extLst>
          </p:cNvPr>
          <p:cNvSpPr>
            <a:spLocks noGrp="1"/>
          </p:cNvSpPr>
          <p:nvPr>
            <p:ph type="dt" sz="half" idx="10"/>
          </p:nvPr>
        </p:nvSpPr>
        <p:spPr/>
        <p:txBody>
          <a:bodyPr/>
          <a:lstStyle/>
          <a:p>
            <a:fld id="{DDB7DDE1-8159-435A-9E27-2DED33E41368}" type="datetimeFigureOut">
              <a:rPr kumimoji="1" lang="ja-JP" altLang="en-US" smtClean="0"/>
              <a:t>2021/3/13</a:t>
            </a:fld>
            <a:endParaRPr kumimoji="1" lang="ja-JP" altLang="en-US"/>
          </a:p>
        </p:txBody>
      </p:sp>
      <p:sp>
        <p:nvSpPr>
          <p:cNvPr id="6" name="フッター プレースホルダー 5">
            <a:extLst>
              <a:ext uri="{FF2B5EF4-FFF2-40B4-BE49-F238E27FC236}">
                <a16:creationId xmlns:a16="http://schemas.microsoft.com/office/drawing/2014/main" id="{D2966C12-74F1-4FE3-9631-B7AD03DD694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10D765E-4295-4181-A4AF-47F543BEB64F}"/>
              </a:ext>
            </a:extLst>
          </p:cNvPr>
          <p:cNvSpPr>
            <a:spLocks noGrp="1"/>
          </p:cNvSpPr>
          <p:nvPr>
            <p:ph type="sldNum" sz="quarter" idx="12"/>
          </p:nvPr>
        </p:nvSpPr>
        <p:spPr/>
        <p:txBody>
          <a:bodyPr/>
          <a:lstStyle/>
          <a:p>
            <a:fld id="{1F9943ED-14CB-4978-908A-CA9979BD0665}" type="slidenum">
              <a:rPr kumimoji="1" lang="ja-JP" altLang="en-US" smtClean="0"/>
              <a:t>‹#›</a:t>
            </a:fld>
            <a:endParaRPr kumimoji="1" lang="ja-JP" altLang="en-US"/>
          </a:p>
        </p:txBody>
      </p:sp>
    </p:spTree>
    <p:extLst>
      <p:ext uri="{BB962C8B-B14F-4D97-AF65-F5344CB8AC3E}">
        <p14:creationId xmlns:p14="http://schemas.microsoft.com/office/powerpoint/2010/main" val="1735321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3965871-8347-45E4-9DEE-2DA4930C4C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C1614AD-D177-4986-BB74-6576579F84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E3DDAA-679E-4286-91D1-1F9ED26017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B7DDE1-8159-435A-9E27-2DED33E41368}" type="datetimeFigureOut">
              <a:rPr kumimoji="1" lang="ja-JP" altLang="en-US" smtClean="0"/>
              <a:t>2021/3/13</a:t>
            </a:fld>
            <a:endParaRPr kumimoji="1" lang="ja-JP" altLang="en-US"/>
          </a:p>
        </p:txBody>
      </p:sp>
      <p:sp>
        <p:nvSpPr>
          <p:cNvPr id="5" name="フッター プレースホルダー 4">
            <a:extLst>
              <a:ext uri="{FF2B5EF4-FFF2-40B4-BE49-F238E27FC236}">
                <a16:creationId xmlns:a16="http://schemas.microsoft.com/office/drawing/2014/main" id="{9CE41E0C-4C23-4B3E-8E97-D6E18C40CC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7EA341C-3318-45C8-9B77-71EB8AD142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943ED-14CB-4978-908A-CA9979BD0665}" type="slidenum">
              <a:rPr kumimoji="1" lang="ja-JP" altLang="en-US" smtClean="0"/>
              <a:t>‹#›</a:t>
            </a:fld>
            <a:endParaRPr kumimoji="1" lang="ja-JP" altLang="en-US"/>
          </a:p>
        </p:txBody>
      </p:sp>
    </p:spTree>
    <p:extLst>
      <p:ext uri="{BB962C8B-B14F-4D97-AF65-F5344CB8AC3E}">
        <p14:creationId xmlns:p14="http://schemas.microsoft.com/office/powerpoint/2010/main" val="4071359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07793DFB-5A9E-4DC5-8326-E6E6E8100985}"/>
              </a:ext>
            </a:extLst>
          </p:cNvPr>
          <p:cNvGraphicFramePr>
            <a:graphicFrameLocks noGrp="1"/>
          </p:cNvGraphicFramePr>
          <p:nvPr>
            <p:extLst>
              <p:ext uri="{D42A27DB-BD31-4B8C-83A1-F6EECF244321}">
                <p14:modId xmlns:p14="http://schemas.microsoft.com/office/powerpoint/2010/main" val="110543993"/>
              </p:ext>
            </p:extLst>
          </p:nvPr>
        </p:nvGraphicFramePr>
        <p:xfrm>
          <a:off x="442913" y="920078"/>
          <a:ext cx="11306174" cy="4781587"/>
        </p:xfrm>
        <a:graphic>
          <a:graphicData uri="http://schemas.openxmlformats.org/drawingml/2006/table">
            <a:tbl>
              <a:tblPr firstRow="1" firstCol="1" bandRow="1">
                <a:tableStyleId>{BC89EF96-8CEA-46FF-86C4-4CE0E7609802}</a:tableStyleId>
              </a:tblPr>
              <a:tblGrid>
                <a:gridCol w="827786">
                  <a:extLst>
                    <a:ext uri="{9D8B030D-6E8A-4147-A177-3AD203B41FA5}">
                      <a16:colId xmlns:a16="http://schemas.microsoft.com/office/drawing/2014/main" val="2755374135"/>
                    </a:ext>
                  </a:extLst>
                </a:gridCol>
                <a:gridCol w="475160">
                  <a:extLst>
                    <a:ext uri="{9D8B030D-6E8A-4147-A177-3AD203B41FA5}">
                      <a16:colId xmlns:a16="http://schemas.microsoft.com/office/drawing/2014/main" val="1651752164"/>
                    </a:ext>
                  </a:extLst>
                </a:gridCol>
                <a:gridCol w="2518382">
                  <a:extLst>
                    <a:ext uri="{9D8B030D-6E8A-4147-A177-3AD203B41FA5}">
                      <a16:colId xmlns:a16="http://schemas.microsoft.com/office/drawing/2014/main" val="2611811351"/>
                    </a:ext>
                  </a:extLst>
                </a:gridCol>
                <a:gridCol w="369492">
                  <a:extLst>
                    <a:ext uri="{9D8B030D-6E8A-4147-A177-3AD203B41FA5}">
                      <a16:colId xmlns:a16="http://schemas.microsoft.com/office/drawing/2014/main" val="22599034"/>
                    </a:ext>
                  </a:extLst>
                </a:gridCol>
                <a:gridCol w="369492">
                  <a:extLst>
                    <a:ext uri="{9D8B030D-6E8A-4147-A177-3AD203B41FA5}">
                      <a16:colId xmlns:a16="http://schemas.microsoft.com/office/drawing/2014/main" val="668047512"/>
                    </a:ext>
                  </a:extLst>
                </a:gridCol>
                <a:gridCol w="1157094">
                  <a:extLst>
                    <a:ext uri="{9D8B030D-6E8A-4147-A177-3AD203B41FA5}">
                      <a16:colId xmlns:a16="http://schemas.microsoft.com/office/drawing/2014/main" val="3074236263"/>
                    </a:ext>
                  </a:extLst>
                </a:gridCol>
                <a:gridCol w="1108477">
                  <a:extLst>
                    <a:ext uri="{9D8B030D-6E8A-4147-A177-3AD203B41FA5}">
                      <a16:colId xmlns:a16="http://schemas.microsoft.com/office/drawing/2014/main" val="3576613019"/>
                    </a:ext>
                  </a:extLst>
                </a:gridCol>
                <a:gridCol w="1108477">
                  <a:extLst>
                    <a:ext uri="{9D8B030D-6E8A-4147-A177-3AD203B41FA5}">
                      <a16:colId xmlns:a16="http://schemas.microsoft.com/office/drawing/2014/main" val="2654359845"/>
                    </a:ext>
                  </a:extLst>
                </a:gridCol>
                <a:gridCol w="1123938">
                  <a:extLst>
                    <a:ext uri="{9D8B030D-6E8A-4147-A177-3AD203B41FA5}">
                      <a16:colId xmlns:a16="http://schemas.microsoft.com/office/drawing/2014/main" val="4129267058"/>
                    </a:ext>
                  </a:extLst>
                </a:gridCol>
                <a:gridCol w="1123938">
                  <a:extLst>
                    <a:ext uri="{9D8B030D-6E8A-4147-A177-3AD203B41FA5}">
                      <a16:colId xmlns:a16="http://schemas.microsoft.com/office/drawing/2014/main" val="1985499917"/>
                    </a:ext>
                  </a:extLst>
                </a:gridCol>
                <a:gridCol w="1123938">
                  <a:extLst>
                    <a:ext uri="{9D8B030D-6E8A-4147-A177-3AD203B41FA5}">
                      <a16:colId xmlns:a16="http://schemas.microsoft.com/office/drawing/2014/main" val="2756560830"/>
                    </a:ext>
                  </a:extLst>
                </a:gridCol>
              </a:tblGrid>
              <a:tr h="370825">
                <a:tc>
                  <a:txBody>
                    <a:bodyPr/>
                    <a:lstStyle/>
                    <a:p>
                      <a:pPr algn="ctr">
                        <a:spcAft>
                          <a:spcPts val="0"/>
                        </a:spcAft>
                      </a:pPr>
                      <a:r>
                        <a:rPr lang="ja-JP" altLang="en-US" sz="900" kern="100" dirty="0">
                          <a:effectLst/>
                          <a:latin typeface="+mj-ea"/>
                          <a:ea typeface="+mj-ea"/>
                        </a:rPr>
                        <a:t>勤務先</a:t>
                      </a:r>
                      <a:endParaRPr lang="ja-JP" sz="900" kern="100" dirty="0">
                        <a:effectLst/>
                        <a:latin typeface="+mj-ea"/>
                        <a:ea typeface="+mj-ea"/>
                        <a:cs typeface="Times New Roman" panose="02020603050405020304" pitchFamily="18" charset="0"/>
                      </a:endParaRPr>
                    </a:p>
                  </a:txBody>
                  <a:tcPr marL="58277" marR="58277" marT="0" marB="0" anchor="ctr"/>
                </a:tc>
                <a:tc>
                  <a:txBody>
                    <a:bodyPr/>
                    <a:lstStyle/>
                    <a:p>
                      <a:pPr algn="ctr">
                        <a:spcAft>
                          <a:spcPts val="0"/>
                        </a:spcAft>
                      </a:pPr>
                      <a:r>
                        <a:rPr lang="ja-JP" altLang="en-US" sz="900" kern="100" dirty="0">
                          <a:effectLst/>
                          <a:latin typeface="+mj-ea"/>
                          <a:ea typeface="+mj-ea"/>
                        </a:rPr>
                        <a:t>地位・職名</a:t>
                      </a:r>
                      <a:endParaRPr lang="ja-JP" sz="900" kern="100" dirty="0">
                        <a:effectLst/>
                        <a:latin typeface="+mj-ea"/>
                        <a:ea typeface="+mj-ea"/>
                        <a:cs typeface="Times New Roman" panose="02020603050405020304" pitchFamily="18" charset="0"/>
                      </a:endParaRPr>
                    </a:p>
                  </a:txBody>
                  <a:tcPr marL="58277" marR="58277" marT="0" marB="0" anchor="ctr"/>
                </a:tc>
                <a:tc>
                  <a:txBody>
                    <a:bodyPr/>
                    <a:lstStyle/>
                    <a:p>
                      <a:pPr algn="ctr">
                        <a:spcAft>
                          <a:spcPts val="0"/>
                        </a:spcAft>
                      </a:pPr>
                      <a:r>
                        <a:rPr lang="ja-JP" sz="900" kern="100" dirty="0">
                          <a:effectLst/>
                          <a:latin typeface="+mj-ea"/>
                          <a:ea typeface="+mj-ea"/>
                        </a:rPr>
                        <a:t>業務</a:t>
                      </a:r>
                      <a:r>
                        <a:rPr lang="ja-JP" altLang="en-US" sz="900" kern="100" dirty="0">
                          <a:effectLst/>
                          <a:latin typeface="+mj-ea"/>
                          <a:ea typeface="+mj-ea"/>
                        </a:rPr>
                        <a:t>内容</a:t>
                      </a:r>
                      <a:endParaRPr lang="ja-JP" sz="900" kern="100" dirty="0">
                        <a:effectLst/>
                        <a:latin typeface="+mj-ea"/>
                        <a:ea typeface="+mj-ea"/>
                        <a:cs typeface="Times New Roman" panose="02020603050405020304" pitchFamily="18" charset="0"/>
                      </a:endParaRPr>
                    </a:p>
                  </a:txBody>
                  <a:tcPr marL="58277" marR="58277" marT="0" marB="0" anchor="ctr"/>
                </a:tc>
                <a:tc>
                  <a:txBody>
                    <a:bodyPr/>
                    <a:lstStyle/>
                    <a:p>
                      <a:pPr algn="ctr">
                        <a:spcAft>
                          <a:spcPts val="0"/>
                        </a:spcAft>
                      </a:pPr>
                      <a:r>
                        <a:rPr lang="ja-JP" altLang="en-US" sz="900" kern="100" dirty="0">
                          <a:effectLst/>
                          <a:latin typeface="+mj-ea"/>
                          <a:ea typeface="+mj-ea"/>
                        </a:rPr>
                        <a:t>年月</a:t>
                      </a:r>
                      <a:endParaRPr lang="ja-JP" sz="900" kern="100" dirty="0">
                        <a:effectLst/>
                        <a:latin typeface="+mj-ea"/>
                        <a:ea typeface="+mj-ea"/>
                        <a:cs typeface="Times New Roman" panose="02020603050405020304" pitchFamily="18" charset="0"/>
                      </a:endParaRPr>
                    </a:p>
                  </a:txBody>
                  <a:tcPr marL="58277" marR="58277" marT="0" marB="0" anchor="ctr"/>
                </a:tc>
                <a:tc>
                  <a:txBody>
                    <a:bodyPr/>
                    <a:lstStyle/>
                    <a:p>
                      <a:pPr algn="ctr">
                        <a:spcAft>
                          <a:spcPts val="0"/>
                        </a:spcAft>
                      </a:pPr>
                      <a:r>
                        <a:rPr lang="ja-JP" altLang="en-US" sz="900" kern="100" dirty="0">
                          <a:effectLst/>
                          <a:latin typeface="+mj-ea"/>
                          <a:ea typeface="+mj-ea"/>
                          <a:cs typeface="Times New Roman" panose="02020603050405020304" pitchFamily="18" charset="0"/>
                        </a:rPr>
                        <a:t>年月数</a:t>
                      </a:r>
                      <a:endParaRPr lang="ja-JP" sz="900" kern="100" dirty="0">
                        <a:effectLst/>
                        <a:latin typeface="+mj-ea"/>
                        <a:ea typeface="+mj-ea"/>
                        <a:cs typeface="Times New Roman" panose="02020603050405020304" pitchFamily="18" charset="0"/>
                      </a:endParaRPr>
                    </a:p>
                  </a:txBody>
                  <a:tcPr marL="58277" marR="58277" marT="0" marB="0" anchor="ctr"/>
                </a:tc>
                <a:tc>
                  <a:txBody>
                    <a:bodyPr/>
                    <a:lstStyle/>
                    <a:p>
                      <a:pPr algn="ctr">
                        <a:spcAft>
                          <a:spcPts val="0"/>
                        </a:spcAft>
                      </a:pPr>
                      <a:r>
                        <a:rPr lang="ja-JP" altLang="en-US" sz="900" kern="100" dirty="0">
                          <a:effectLst/>
                          <a:latin typeface="+mj-ea"/>
                          <a:ea typeface="+mj-ea"/>
                        </a:rPr>
                        <a:t>専門的学識</a:t>
                      </a:r>
                      <a:endParaRPr lang="ja-JP" sz="900" kern="100" dirty="0">
                        <a:effectLst/>
                        <a:latin typeface="+mj-ea"/>
                        <a:ea typeface="+mj-ea"/>
                      </a:endParaRPr>
                    </a:p>
                  </a:txBody>
                  <a:tcPr marL="58277" marR="58277" marT="0" marB="0" anchor="ctr"/>
                </a:tc>
                <a:tc>
                  <a:txBody>
                    <a:bodyPr/>
                    <a:lstStyle/>
                    <a:p>
                      <a:pPr algn="ctr">
                        <a:spcAft>
                          <a:spcPts val="0"/>
                        </a:spcAft>
                      </a:pPr>
                      <a:r>
                        <a:rPr lang="ja-JP" altLang="en-US" sz="900" kern="100" dirty="0">
                          <a:effectLst/>
                          <a:latin typeface="+mj-ea"/>
                          <a:ea typeface="+mj-ea"/>
                          <a:cs typeface="Times New Roman" panose="02020603050405020304" pitchFamily="18" charset="0"/>
                        </a:rPr>
                        <a:t>問題解決</a:t>
                      </a:r>
                      <a:endParaRPr lang="ja-JP" sz="900" kern="100" dirty="0">
                        <a:effectLst/>
                        <a:latin typeface="+mj-ea"/>
                        <a:ea typeface="+mj-ea"/>
                        <a:cs typeface="Times New Roman" panose="02020603050405020304" pitchFamily="18" charset="0"/>
                      </a:endParaRPr>
                    </a:p>
                  </a:txBody>
                  <a:tcPr marL="58277" marR="58277"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900" kern="100" dirty="0">
                          <a:effectLst/>
                          <a:latin typeface="+mj-ea"/>
                          <a:ea typeface="+mj-ea"/>
                        </a:rPr>
                        <a:t>マネジメント</a:t>
                      </a:r>
                      <a:endParaRPr lang="ja-JP" altLang="ja-JP" sz="900" kern="100" dirty="0">
                        <a:effectLst/>
                        <a:latin typeface="+mj-ea"/>
                        <a:ea typeface="+mj-ea"/>
                        <a:cs typeface="Times New Roman" panose="02020603050405020304" pitchFamily="18" charset="0"/>
                      </a:endParaRPr>
                    </a:p>
                  </a:txBody>
                  <a:tcPr marL="58277" marR="58277"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900" kern="100" dirty="0">
                          <a:effectLst/>
                          <a:latin typeface="+mj-ea"/>
                          <a:ea typeface="+mj-ea"/>
                        </a:rPr>
                        <a:t>評価</a:t>
                      </a:r>
                      <a:endParaRPr lang="ja-JP" altLang="ja-JP" sz="900" kern="100" dirty="0">
                        <a:effectLst/>
                        <a:latin typeface="+mj-ea"/>
                        <a:ea typeface="+mj-ea"/>
                        <a:cs typeface="Times New Roman" panose="02020603050405020304" pitchFamily="18" charset="0"/>
                      </a:endParaRPr>
                    </a:p>
                  </a:txBody>
                  <a:tcPr marL="58277" marR="58277"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rPr>
                        <a:t>コミュニケーション</a:t>
                      </a:r>
                      <a:endParaRPr lang="en-US" altLang="ja-JP" sz="800" kern="100" dirty="0">
                        <a:effectLst/>
                        <a:latin typeface="+mj-ea"/>
                        <a:ea typeface="+mj-ea"/>
                      </a:endParaRPr>
                    </a:p>
                  </a:txBody>
                  <a:tcPr marL="58277" marR="58277"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900" kern="100" dirty="0">
                          <a:effectLst/>
                          <a:latin typeface="+mj-ea"/>
                          <a:ea typeface="+mj-ea"/>
                        </a:rPr>
                        <a:t>リーダーシップ</a:t>
                      </a:r>
                    </a:p>
                  </a:txBody>
                  <a:tcPr marL="58277" marR="58277" marT="0" marB="0" anchor="ctr"/>
                </a:tc>
                <a:extLst>
                  <a:ext uri="{0D108BD9-81ED-4DB2-BD59-A6C34878D82A}">
                    <a16:rowId xmlns:a16="http://schemas.microsoft.com/office/drawing/2014/main" val="1255044180"/>
                  </a:ext>
                </a:extLst>
              </a:tr>
              <a:tr h="370825">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algn="just">
                        <a:spcAft>
                          <a:spcPts val="0"/>
                        </a:spcAft>
                      </a:pPr>
                      <a:r>
                        <a:rPr lang="ja-JP" altLang="en-US" sz="800" kern="100" dirty="0">
                          <a:effectLst/>
                          <a:latin typeface="+mj-ea"/>
                          <a:ea typeface="+mj-ea"/>
                          <a:cs typeface="Times New Roman" panose="02020603050405020304" pitchFamily="18" charset="0"/>
                        </a:rPr>
                        <a:t>科学技術に関する高等の専門的応用能力を必要とする事項についての計画、研究、設計、分析、試験、評価又はこれらに関する指導の業務（技術士法第</a:t>
                      </a:r>
                      <a:r>
                        <a:rPr lang="en-US" altLang="ja-JP" sz="800" kern="100" dirty="0">
                          <a:effectLst/>
                          <a:latin typeface="+mj-ea"/>
                          <a:ea typeface="+mj-ea"/>
                          <a:cs typeface="Times New Roman" panose="02020603050405020304" pitchFamily="18" charset="0"/>
                        </a:rPr>
                        <a:t>2</a:t>
                      </a:r>
                      <a:r>
                        <a:rPr lang="ja-JP" altLang="en-US" sz="800" kern="100" dirty="0">
                          <a:effectLst/>
                          <a:latin typeface="+mj-ea"/>
                          <a:ea typeface="+mj-ea"/>
                          <a:cs typeface="Times New Roman" panose="02020603050405020304" pitchFamily="18" charset="0"/>
                        </a:rPr>
                        <a:t>条）</a:t>
                      </a:r>
                      <a:endParaRPr lang="en-US" altLang="ja-JP" sz="800" kern="100" dirty="0">
                        <a:effectLst/>
                        <a:latin typeface="+mj-ea"/>
                        <a:ea typeface="+mj-ea"/>
                        <a:cs typeface="Times New Roman" panose="02020603050405020304" pitchFamily="18" charset="0"/>
                      </a:endParaRPr>
                    </a:p>
                    <a:p>
                      <a:pPr algn="just">
                        <a:spcAft>
                          <a:spcPts val="0"/>
                        </a:spcAft>
                      </a:pPr>
                      <a:r>
                        <a:rPr lang="ja-JP" altLang="en-US" sz="800" kern="100" dirty="0">
                          <a:effectLst/>
                          <a:latin typeface="+mj-ea"/>
                          <a:ea typeface="+mj-ea"/>
                          <a:cs typeface="Times New Roman" panose="02020603050405020304" pitchFamily="18" charset="0"/>
                        </a:rPr>
                        <a:t>⇒業務特性や現場特性が分かるように記載すると試験官がイメージ・評価しやすい。</a:t>
                      </a:r>
                      <a:endParaRPr lang="ja-JP" sz="8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algn="just">
                        <a:spcAft>
                          <a:spcPts val="0"/>
                        </a:spcAft>
                      </a:pPr>
                      <a:endParaRPr lang="ja-JP" sz="8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algn="just">
                        <a:spcAft>
                          <a:spcPts val="0"/>
                        </a:spcAft>
                      </a:pPr>
                      <a:endParaRPr lang="ja-JP" sz="8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algn="just">
                        <a:spcAft>
                          <a:spcPts val="0"/>
                        </a:spcAft>
                      </a:pPr>
                      <a:r>
                        <a:rPr lang="ja-JP" altLang="en-US" sz="800" kern="100" dirty="0">
                          <a:effectLst/>
                          <a:latin typeface="+mj-ea"/>
                          <a:ea typeface="+mj-ea"/>
                        </a:rPr>
                        <a:t>活用した専門知識、専門技術等を書き出してみましょう</a:t>
                      </a:r>
                      <a:endParaRPr lang="ja-JP" sz="800" kern="100" dirty="0">
                        <a:effectLst/>
                        <a:latin typeface="+mj-ea"/>
                        <a:ea typeface="+mj-ea"/>
                      </a:endParaRPr>
                    </a:p>
                  </a:txBody>
                  <a:tcPr marL="58277" marR="58277" marT="0" marB="0">
                    <a:solidFill>
                      <a:schemeClr val="accent6">
                        <a:lumMod val="40000"/>
                        <a:lumOff val="60000"/>
                        <a:alpha val="20000"/>
                      </a:schemeClr>
                    </a:solidFill>
                  </a:tcPr>
                </a:tc>
                <a:tc>
                  <a:txBody>
                    <a:bodyPr/>
                    <a:lstStyle/>
                    <a:p>
                      <a:pPr algn="just">
                        <a:spcAft>
                          <a:spcPts val="0"/>
                        </a:spcAft>
                      </a:pPr>
                      <a:r>
                        <a:rPr lang="ja-JP" altLang="en-US" sz="800" kern="100" dirty="0">
                          <a:effectLst/>
                          <a:latin typeface="+mj-ea"/>
                          <a:ea typeface="+mj-ea"/>
                          <a:cs typeface="Times New Roman" panose="02020603050405020304" pitchFamily="18" charset="0"/>
                        </a:rPr>
                        <a:t>業務遂行を妨げる問題を挙げ、その解決策</a:t>
                      </a:r>
                      <a:r>
                        <a:rPr lang="en-US" altLang="ja-JP" sz="800" kern="100" dirty="0">
                          <a:effectLst/>
                          <a:latin typeface="+mj-ea"/>
                          <a:ea typeface="+mj-ea"/>
                          <a:cs typeface="Times New Roman" panose="02020603050405020304" pitchFamily="18" charset="0"/>
                        </a:rPr>
                        <a:t>(</a:t>
                      </a:r>
                      <a:r>
                        <a:rPr lang="ja-JP" altLang="en-US" sz="800" kern="100" dirty="0">
                          <a:effectLst/>
                          <a:latin typeface="+mj-ea"/>
                          <a:ea typeface="+mj-ea"/>
                          <a:cs typeface="Times New Roman" panose="02020603050405020304" pitchFamily="18" charset="0"/>
                        </a:rPr>
                        <a:t>課題遂行策）を挙げましょう。</a:t>
                      </a:r>
                      <a:endParaRPr lang="ja-JP" sz="8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cs typeface="Times New Roman" panose="02020603050405020304" pitchFamily="18" charset="0"/>
                        </a:rPr>
                        <a:t>業務の要求事項を挙げ、業務遂行（問題解決）のために（人員、設備、金銭、情報等の）資源配分で留意・工夫したことを挙げましょう。</a:t>
                      </a:r>
                      <a:endParaRPr lang="ja-JP" altLang="ja-JP" sz="8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cs typeface="Times New Roman" panose="02020603050405020304" pitchFamily="18" charset="0"/>
                        </a:rPr>
                        <a:t>業務の成果・波及効果、次段階や別の業務の改善に資することを挙げましょう。</a:t>
                      </a:r>
                      <a:endParaRPr lang="ja-JP" altLang="ja-JP" sz="8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rPr>
                        <a:t>多様な関係者との明確かつ効果的な意思疎通を図るために留意・工夫したことを挙げましょう。</a:t>
                      </a:r>
                      <a:endParaRPr lang="en-US" altLang="ja-JP" sz="800" kern="100" dirty="0">
                        <a:effectLst/>
                        <a:latin typeface="+mj-ea"/>
                        <a:ea typeface="+mj-ea"/>
                      </a:endParaRPr>
                    </a:p>
                  </a:txBody>
                  <a:tcPr marL="58277" marR="58277" marT="0" marB="0">
                    <a:solidFill>
                      <a:schemeClr val="accent6">
                        <a:lumMod val="40000"/>
                        <a:lumOff val="60000"/>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rPr>
                        <a:t>多様な関係者との利害等を調整したこと（合意形成を得るための留意・工夫）を挙げましょう。</a:t>
                      </a:r>
                      <a:endParaRPr lang="ja-JP" altLang="ja-JP" sz="800" kern="100" dirty="0">
                        <a:effectLst/>
                        <a:latin typeface="+mj-ea"/>
                        <a:ea typeface="+mj-ea"/>
                      </a:endParaRPr>
                    </a:p>
                  </a:txBody>
                  <a:tcPr marL="58277" marR="58277" marT="0" marB="0">
                    <a:solidFill>
                      <a:schemeClr val="accent6">
                        <a:lumMod val="40000"/>
                        <a:lumOff val="60000"/>
                        <a:alpha val="20000"/>
                      </a:schemeClr>
                    </a:solidFill>
                  </a:tcPr>
                </a:tc>
                <a:extLst>
                  <a:ext uri="{0D108BD9-81ED-4DB2-BD59-A6C34878D82A}">
                    <a16:rowId xmlns:a16="http://schemas.microsoft.com/office/drawing/2014/main" val="625136253"/>
                  </a:ext>
                </a:extLst>
              </a:tr>
              <a:tr h="309297">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rgbClr val="FF0000"/>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3285792825"/>
                  </a:ext>
                </a:extLst>
              </a:tr>
              <a:tr h="295275">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rgbClr val="FF0000"/>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949950776"/>
                  </a:ext>
                </a:extLst>
              </a:tr>
              <a:tr h="295275">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rgbClr val="FF0000"/>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3677613412"/>
                  </a:ext>
                </a:extLst>
              </a:tr>
              <a:tr h="295275">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rgbClr val="FF0000"/>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3438811301"/>
                  </a:ext>
                </a:extLst>
              </a:tr>
              <a:tr h="295275">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rgbClr val="FF0000"/>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1856123605"/>
                  </a:ext>
                </a:extLst>
              </a:tr>
              <a:tr h="295275">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rgbClr val="FF0000"/>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1406540525"/>
                  </a:ext>
                </a:extLst>
              </a:tr>
              <a:tr h="295275">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rgbClr val="FF0000"/>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1112757969"/>
                  </a:ext>
                </a:extLst>
              </a:tr>
              <a:tr h="295275">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rgbClr val="FF0000"/>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4049601504"/>
                  </a:ext>
                </a:extLst>
              </a:tr>
              <a:tr h="295275">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rgbClr val="FF0000"/>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952509734"/>
                  </a:ext>
                </a:extLst>
              </a:tr>
              <a:tr h="295275">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rgbClr val="FF0000"/>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3063979125"/>
                  </a:ext>
                </a:extLst>
              </a:tr>
              <a:tr h="295275">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rgbClr val="FF0000"/>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2580786009"/>
                  </a:ext>
                </a:extLst>
              </a:tr>
              <a:tr h="295275">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rgbClr val="FF0000"/>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2492400453"/>
                  </a:ext>
                </a:extLst>
              </a:tr>
            </a:tbl>
          </a:graphicData>
        </a:graphic>
      </p:graphicFrame>
      <p:sp>
        <p:nvSpPr>
          <p:cNvPr id="7" name="矢印: 五方向 6">
            <a:extLst>
              <a:ext uri="{FF2B5EF4-FFF2-40B4-BE49-F238E27FC236}">
                <a16:creationId xmlns:a16="http://schemas.microsoft.com/office/drawing/2014/main" id="{DF0223A4-1944-4EDE-B2CE-6287A808020F}"/>
              </a:ext>
            </a:extLst>
          </p:cNvPr>
          <p:cNvSpPr/>
          <p:nvPr/>
        </p:nvSpPr>
        <p:spPr>
          <a:xfrm>
            <a:off x="528639" y="1400175"/>
            <a:ext cx="1152525" cy="666750"/>
          </a:xfrm>
          <a:prstGeom prst="homePlate">
            <a:avLst>
              <a:gd name="adj" fmla="val 2571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100" dirty="0"/>
              <a:t>記入の</a:t>
            </a:r>
            <a:endParaRPr kumimoji="1" lang="en-US" altLang="ja-JP" sz="1100" dirty="0"/>
          </a:p>
          <a:p>
            <a:pPr algn="ctr"/>
            <a:r>
              <a:rPr kumimoji="1" lang="ja-JP" altLang="en-US" sz="1100" dirty="0"/>
              <a:t>ポイント</a:t>
            </a:r>
            <a:endParaRPr kumimoji="1" lang="en-US" altLang="ja-JP" sz="1100" dirty="0"/>
          </a:p>
          <a:p>
            <a:pPr algn="ctr"/>
            <a:r>
              <a:rPr kumimoji="1" lang="ja-JP" altLang="en-US" sz="1100" dirty="0"/>
              <a:t>（一例）</a:t>
            </a:r>
          </a:p>
        </p:txBody>
      </p:sp>
      <p:sp>
        <p:nvSpPr>
          <p:cNvPr id="2" name="テキスト ボックス 1">
            <a:extLst>
              <a:ext uri="{FF2B5EF4-FFF2-40B4-BE49-F238E27FC236}">
                <a16:creationId xmlns:a16="http://schemas.microsoft.com/office/drawing/2014/main" id="{C1309DFD-BEB3-48E6-B10C-7232BC4E4C39}"/>
              </a:ext>
            </a:extLst>
          </p:cNvPr>
          <p:cNvSpPr txBox="1"/>
          <p:nvPr/>
        </p:nvSpPr>
        <p:spPr>
          <a:xfrm>
            <a:off x="528639" y="466725"/>
            <a:ext cx="4198585" cy="369332"/>
          </a:xfrm>
          <a:prstGeom prst="rect">
            <a:avLst/>
          </a:prstGeom>
          <a:noFill/>
        </p:spPr>
        <p:txBody>
          <a:bodyPr wrap="none" rtlCol="0">
            <a:spAutoFit/>
          </a:bodyPr>
          <a:lstStyle/>
          <a:p>
            <a:r>
              <a:rPr kumimoji="1" lang="ja-JP" altLang="en-US" dirty="0"/>
              <a:t>業務経歴の棚卸しテンプレート</a:t>
            </a:r>
            <a:r>
              <a:rPr kumimoji="1" lang="en-US" altLang="ja-JP" dirty="0"/>
              <a:t>(</a:t>
            </a:r>
            <a:r>
              <a:rPr kumimoji="1" lang="ja-JP" altLang="en-US" dirty="0"/>
              <a:t>一例）</a:t>
            </a:r>
          </a:p>
        </p:txBody>
      </p:sp>
    </p:spTree>
    <p:extLst>
      <p:ext uri="{BB962C8B-B14F-4D97-AF65-F5344CB8AC3E}">
        <p14:creationId xmlns:p14="http://schemas.microsoft.com/office/powerpoint/2010/main" val="2908005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07793DFB-5A9E-4DC5-8326-E6E6E8100985}"/>
              </a:ext>
            </a:extLst>
          </p:cNvPr>
          <p:cNvGraphicFramePr>
            <a:graphicFrameLocks noGrp="1"/>
          </p:cNvGraphicFramePr>
          <p:nvPr>
            <p:extLst>
              <p:ext uri="{D42A27DB-BD31-4B8C-83A1-F6EECF244321}">
                <p14:modId xmlns:p14="http://schemas.microsoft.com/office/powerpoint/2010/main" val="3195452106"/>
              </p:ext>
            </p:extLst>
          </p:nvPr>
        </p:nvGraphicFramePr>
        <p:xfrm>
          <a:off x="619123" y="996278"/>
          <a:ext cx="10572752" cy="4436782"/>
        </p:xfrm>
        <a:graphic>
          <a:graphicData uri="http://schemas.openxmlformats.org/drawingml/2006/table">
            <a:tbl>
              <a:tblPr firstRow="1" firstCol="1" bandRow="1">
                <a:tableStyleId>{BC89EF96-8CEA-46FF-86C4-4CE0E7609802}</a:tableStyleId>
              </a:tblPr>
              <a:tblGrid>
                <a:gridCol w="2097001">
                  <a:extLst>
                    <a:ext uri="{9D8B030D-6E8A-4147-A177-3AD203B41FA5}">
                      <a16:colId xmlns:a16="http://schemas.microsoft.com/office/drawing/2014/main" val="3576613019"/>
                    </a:ext>
                  </a:extLst>
                </a:gridCol>
                <a:gridCol w="2097001">
                  <a:extLst>
                    <a:ext uri="{9D8B030D-6E8A-4147-A177-3AD203B41FA5}">
                      <a16:colId xmlns:a16="http://schemas.microsoft.com/office/drawing/2014/main" val="2654359845"/>
                    </a:ext>
                  </a:extLst>
                </a:gridCol>
                <a:gridCol w="2126250">
                  <a:extLst>
                    <a:ext uri="{9D8B030D-6E8A-4147-A177-3AD203B41FA5}">
                      <a16:colId xmlns:a16="http://schemas.microsoft.com/office/drawing/2014/main" val="4129267058"/>
                    </a:ext>
                  </a:extLst>
                </a:gridCol>
                <a:gridCol w="2126250">
                  <a:extLst>
                    <a:ext uri="{9D8B030D-6E8A-4147-A177-3AD203B41FA5}">
                      <a16:colId xmlns:a16="http://schemas.microsoft.com/office/drawing/2014/main" val="1985499917"/>
                    </a:ext>
                  </a:extLst>
                </a:gridCol>
                <a:gridCol w="2126250">
                  <a:extLst>
                    <a:ext uri="{9D8B030D-6E8A-4147-A177-3AD203B41FA5}">
                      <a16:colId xmlns:a16="http://schemas.microsoft.com/office/drawing/2014/main" val="2756560830"/>
                    </a:ext>
                  </a:extLst>
                </a:gridCol>
              </a:tblGrid>
              <a:tr h="370825">
                <a:tc>
                  <a:txBody>
                    <a:bodyPr/>
                    <a:lstStyle/>
                    <a:p>
                      <a:pPr algn="ctr">
                        <a:spcAft>
                          <a:spcPts val="0"/>
                        </a:spcAft>
                      </a:pPr>
                      <a:r>
                        <a:rPr lang="ja-JP" altLang="en-US" sz="900" b="1" kern="100" dirty="0">
                          <a:effectLst/>
                          <a:latin typeface="+mj-ea"/>
                          <a:ea typeface="+mj-ea"/>
                          <a:cs typeface="Times New Roman" panose="02020603050405020304" pitchFamily="18" charset="0"/>
                        </a:rPr>
                        <a:t>業務概要</a:t>
                      </a:r>
                      <a:endParaRPr lang="ja-JP" sz="900" b="1" kern="100" dirty="0">
                        <a:effectLst/>
                        <a:latin typeface="+mj-ea"/>
                        <a:ea typeface="+mj-ea"/>
                        <a:cs typeface="Times New Roman" panose="02020603050405020304" pitchFamily="18" charset="0"/>
                      </a:endParaRPr>
                    </a:p>
                  </a:txBody>
                  <a:tcPr marL="58277" marR="58277"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kern="100" dirty="0">
                          <a:effectLst/>
                          <a:latin typeface="+mj-ea"/>
                          <a:ea typeface="+mj-ea"/>
                          <a:cs typeface="Times New Roman" panose="02020603050405020304" pitchFamily="18" charset="0"/>
                        </a:rPr>
                        <a:t>立場と役割</a:t>
                      </a:r>
                      <a:endParaRPr lang="ja-JP" altLang="ja-JP" sz="900" kern="100" dirty="0">
                        <a:effectLst/>
                        <a:latin typeface="+mj-ea"/>
                        <a:ea typeface="+mj-ea"/>
                        <a:cs typeface="Times New Roman" panose="02020603050405020304" pitchFamily="18" charset="0"/>
                      </a:endParaRPr>
                    </a:p>
                  </a:txBody>
                  <a:tcPr marL="58277" marR="58277"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kern="100" dirty="0">
                          <a:effectLst/>
                          <a:latin typeface="+mj-ea"/>
                          <a:ea typeface="+mj-ea"/>
                          <a:cs typeface="Times New Roman" panose="02020603050405020304" pitchFamily="18" charset="0"/>
                        </a:rPr>
                        <a:t>問題</a:t>
                      </a:r>
                      <a:endParaRPr lang="ja-JP" altLang="ja-JP" sz="900" kern="100" dirty="0">
                        <a:effectLst/>
                        <a:latin typeface="+mj-ea"/>
                        <a:ea typeface="+mj-ea"/>
                        <a:cs typeface="Times New Roman" panose="02020603050405020304" pitchFamily="18" charset="0"/>
                      </a:endParaRPr>
                    </a:p>
                  </a:txBody>
                  <a:tcPr marL="58277" marR="58277"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rPr>
                        <a:t>解決策</a:t>
                      </a:r>
                      <a:endParaRPr lang="en-US" altLang="ja-JP" sz="800" kern="100" dirty="0">
                        <a:effectLst/>
                        <a:latin typeface="+mj-ea"/>
                        <a:ea typeface="+mj-ea"/>
                      </a:endParaRPr>
                    </a:p>
                  </a:txBody>
                  <a:tcPr marL="58277" marR="58277"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kern="100" dirty="0">
                          <a:effectLst/>
                          <a:latin typeface="+mj-ea"/>
                          <a:ea typeface="+mj-ea"/>
                        </a:rPr>
                        <a:t>成果</a:t>
                      </a:r>
                      <a:endParaRPr lang="ja-JP" altLang="ja-JP" sz="900" kern="100" dirty="0">
                        <a:effectLst/>
                        <a:latin typeface="+mj-ea"/>
                        <a:ea typeface="+mj-ea"/>
                      </a:endParaRPr>
                    </a:p>
                  </a:txBody>
                  <a:tcPr marL="58277" marR="58277" marT="0" marB="0" anchor="ctr"/>
                </a:tc>
                <a:extLst>
                  <a:ext uri="{0D108BD9-81ED-4DB2-BD59-A6C34878D82A}">
                    <a16:rowId xmlns:a16="http://schemas.microsoft.com/office/drawing/2014/main" val="1255044180"/>
                  </a:ext>
                </a:extLst>
              </a:tr>
              <a:tr h="370825">
                <a:tc>
                  <a:txBody>
                    <a:bodyPr/>
                    <a:lstStyle/>
                    <a:p>
                      <a:pPr algn="just">
                        <a:spcAft>
                          <a:spcPts val="0"/>
                        </a:spcAft>
                      </a:pPr>
                      <a:r>
                        <a:rPr lang="ja-JP" altLang="en-US" sz="800" b="0" kern="100" dirty="0">
                          <a:effectLst/>
                          <a:latin typeface="+mj-ea"/>
                          <a:ea typeface="+mj-ea"/>
                          <a:cs typeface="Times New Roman" panose="02020603050405020304" pitchFamily="18" charset="0"/>
                        </a:rPr>
                        <a:t>技術士法</a:t>
                      </a:r>
                      <a:r>
                        <a:rPr lang="en-US" altLang="ja-JP" sz="800" b="0" kern="100" dirty="0">
                          <a:effectLst/>
                          <a:latin typeface="+mj-ea"/>
                          <a:ea typeface="+mj-ea"/>
                          <a:cs typeface="Times New Roman" panose="02020603050405020304" pitchFamily="18" charset="0"/>
                        </a:rPr>
                        <a:t>1</a:t>
                      </a:r>
                      <a:r>
                        <a:rPr lang="ja-JP" altLang="en-US" sz="800" b="0" kern="100" dirty="0">
                          <a:effectLst/>
                          <a:latin typeface="+mj-ea"/>
                          <a:ea typeface="+mj-ea"/>
                          <a:cs typeface="Times New Roman" panose="02020603050405020304" pitchFamily="18" charset="0"/>
                        </a:rPr>
                        <a:t>条（目的）にある科学技術の向上や国民経済の発展に資する業務であることや業務特性等を分かりやすく書きましょう。</a:t>
                      </a:r>
                      <a:endParaRPr lang="ja-JP" sz="800" b="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cs typeface="Times New Roman" panose="02020603050405020304" pitchFamily="18" charset="0"/>
                        </a:rPr>
                        <a:t>業務に主体的に取り組んだことが分かるように書きましょう。</a:t>
                      </a:r>
                      <a:endParaRPr lang="ja-JP" altLang="ja-JP" sz="8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cs typeface="Times New Roman" panose="02020603050405020304" pitchFamily="18" charset="0"/>
                        </a:rPr>
                        <a:t>問題が生じた背景を書いた上で、問題を抽出しましょう。問題を的確に抽出できることも技術士に求められる能力です。</a:t>
                      </a:r>
                      <a:endParaRPr lang="ja-JP" altLang="ja-JP" sz="8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rPr>
                        <a:t>解決策に至るアプローチや解決策の方向性を示した上で、具体的解決策を列挙しましょう。</a:t>
                      </a:r>
                      <a:endParaRPr lang="en-US" altLang="ja-JP" sz="800" kern="100" dirty="0">
                        <a:effectLst/>
                        <a:latin typeface="+mj-ea"/>
                        <a:ea typeface="+mj-ea"/>
                      </a:endParaRPr>
                    </a:p>
                  </a:txBody>
                  <a:tcPr marL="58277" marR="58277" marT="0" marB="0">
                    <a:solidFill>
                      <a:schemeClr val="accent6">
                        <a:lumMod val="40000"/>
                        <a:lumOff val="60000"/>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rPr>
                        <a:t>業務遂行の評価を書くとともに、現時点におけるフォローアップを書きましょう</a:t>
                      </a:r>
                      <a:endParaRPr lang="ja-JP" altLang="ja-JP" sz="800" kern="100" dirty="0">
                        <a:effectLst/>
                        <a:latin typeface="+mj-ea"/>
                        <a:ea typeface="+mj-ea"/>
                      </a:endParaRPr>
                    </a:p>
                  </a:txBody>
                  <a:tcPr marL="58277" marR="58277" marT="0" marB="0">
                    <a:solidFill>
                      <a:schemeClr val="accent6">
                        <a:lumMod val="40000"/>
                        <a:lumOff val="60000"/>
                        <a:alpha val="20000"/>
                      </a:schemeClr>
                    </a:solidFill>
                  </a:tcPr>
                </a:tc>
                <a:extLst>
                  <a:ext uri="{0D108BD9-81ED-4DB2-BD59-A6C34878D82A}">
                    <a16:rowId xmlns:a16="http://schemas.microsoft.com/office/drawing/2014/main" val="625136253"/>
                  </a:ext>
                </a:extLst>
              </a:tr>
              <a:tr h="370825">
                <a:tc>
                  <a:txBody>
                    <a:bodyPr/>
                    <a:lstStyle/>
                    <a:p>
                      <a:pPr algn="just">
                        <a:spcAft>
                          <a:spcPts val="0"/>
                        </a:spcAft>
                      </a:pPr>
                      <a:endParaRPr lang="ja-JP" sz="8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kern="100" dirty="0">
                          <a:solidFill>
                            <a:schemeClr val="tx1"/>
                          </a:solidFill>
                          <a:effectLst/>
                          <a:latin typeface="+mj-ea"/>
                          <a:ea typeface="+mn-ea"/>
                          <a:cs typeface="+mn-cs"/>
                        </a:rPr>
                        <a:t>マネジメント</a:t>
                      </a:r>
                      <a:endParaRPr kumimoji="1" lang="en-US" altLang="ja-JP" sz="800" kern="100" dirty="0">
                        <a:solidFill>
                          <a:schemeClr val="tx1"/>
                        </a:solidFill>
                        <a:effectLst/>
                        <a:latin typeface="+mj-ea"/>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kern="100" dirty="0">
                          <a:solidFill>
                            <a:schemeClr val="tx1"/>
                          </a:solidFill>
                          <a:effectLst/>
                          <a:latin typeface="+mj-ea"/>
                          <a:ea typeface="+mn-ea"/>
                          <a:cs typeface="+mn-cs"/>
                        </a:rPr>
                        <a:t>リーダーシップ</a:t>
                      </a:r>
                      <a:endParaRPr kumimoji="1" lang="en-US" altLang="ja-JP" sz="800" kern="100" dirty="0">
                        <a:solidFill>
                          <a:schemeClr val="tx1"/>
                        </a:solidFill>
                        <a:effectLst/>
                        <a:latin typeface="+mj-ea"/>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kern="100" dirty="0">
                          <a:solidFill>
                            <a:schemeClr val="tx1"/>
                          </a:solidFill>
                          <a:effectLst/>
                          <a:latin typeface="+mj-ea"/>
                          <a:ea typeface="+mn-ea"/>
                          <a:cs typeface="+mn-cs"/>
                        </a:rPr>
                        <a:t>コミュニケーション</a:t>
                      </a:r>
                      <a:endParaRPr kumimoji="1" lang="en-US" altLang="ja-JP" sz="800" kern="100" dirty="0">
                        <a:solidFill>
                          <a:schemeClr val="tx1"/>
                        </a:solidFill>
                        <a:effectLst/>
                        <a:latin typeface="+mj-ea"/>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8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cs typeface="Times New Roman" panose="02020603050405020304" pitchFamily="18" charset="0"/>
                        </a:rPr>
                        <a:t>専門的学識</a:t>
                      </a:r>
                      <a:endParaRPr lang="en-US" altLang="ja-JP" sz="800" kern="100" dirty="0">
                        <a:effectLst/>
                        <a:latin typeface="+mj-ea"/>
                        <a:ea typeface="+mj-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cs typeface="Times New Roman" panose="02020603050405020304" pitchFamily="18" charset="0"/>
                        </a:rPr>
                        <a:t>問題解決</a:t>
                      </a:r>
                      <a:endParaRPr lang="ja-JP" altLang="ja-JP" sz="800" kern="100" dirty="0">
                        <a:effectLst/>
                        <a:latin typeface="+mj-ea"/>
                        <a:ea typeface="+mj-ea"/>
                        <a:cs typeface="Times New Roman" panose="02020603050405020304" pitchFamily="18" charset="0"/>
                      </a:endParaRPr>
                    </a:p>
                  </a:txBody>
                  <a:tcPr marL="58277" marR="58277" marT="0" marB="0">
                    <a:solidFill>
                      <a:schemeClr val="accent6">
                        <a:lumMod val="40000"/>
                        <a:lumOff val="60000"/>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rPr>
                        <a:t>専門的学識</a:t>
                      </a:r>
                      <a:endParaRPr lang="en-US" altLang="ja-JP" sz="800" kern="100" dirty="0">
                        <a:effectLst/>
                        <a:latin typeface="+mj-ea"/>
                        <a:ea typeface="+mj-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rPr>
                        <a:t>問題解決</a:t>
                      </a:r>
                      <a:endParaRPr lang="en-US" altLang="ja-JP" sz="800" kern="100" dirty="0">
                        <a:effectLst/>
                        <a:latin typeface="+mj-ea"/>
                        <a:ea typeface="+mj-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rPr>
                        <a:t>マネジメント</a:t>
                      </a:r>
                      <a:endParaRPr lang="en-US" altLang="ja-JP" sz="800" kern="100" dirty="0">
                        <a:effectLst/>
                        <a:latin typeface="+mj-ea"/>
                        <a:ea typeface="+mj-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rPr>
                        <a:t>リーダーシップ</a:t>
                      </a:r>
                      <a:endParaRPr lang="en-US" altLang="ja-JP" sz="800" kern="100" dirty="0">
                        <a:effectLst/>
                        <a:latin typeface="+mj-ea"/>
                        <a:ea typeface="+mj-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rPr>
                        <a:t>コミュニケーション</a:t>
                      </a:r>
                      <a:endParaRPr lang="en-US" altLang="ja-JP" sz="800" kern="100" dirty="0">
                        <a:effectLst/>
                        <a:latin typeface="+mj-ea"/>
                        <a:ea typeface="+mj-ea"/>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800" kern="100" dirty="0">
                        <a:effectLst/>
                        <a:latin typeface="+mj-ea"/>
                        <a:ea typeface="+mj-ea"/>
                      </a:endParaRPr>
                    </a:p>
                  </a:txBody>
                  <a:tcPr marL="58277" marR="58277" marT="0" marB="0">
                    <a:solidFill>
                      <a:schemeClr val="accent6">
                        <a:lumMod val="40000"/>
                        <a:lumOff val="60000"/>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kern="100" dirty="0">
                          <a:effectLst/>
                          <a:latin typeface="+mj-ea"/>
                          <a:ea typeface="+mj-ea"/>
                        </a:rPr>
                        <a:t>評価</a:t>
                      </a:r>
                      <a:endParaRPr lang="ja-JP" altLang="ja-JP" sz="800" kern="100" dirty="0">
                        <a:effectLst/>
                        <a:latin typeface="+mj-ea"/>
                        <a:ea typeface="+mj-ea"/>
                      </a:endParaRPr>
                    </a:p>
                  </a:txBody>
                  <a:tcPr marL="58277" marR="58277" marT="0" marB="0">
                    <a:solidFill>
                      <a:schemeClr val="accent6">
                        <a:lumMod val="40000"/>
                        <a:lumOff val="60000"/>
                        <a:alpha val="20000"/>
                      </a:schemeClr>
                    </a:solidFill>
                  </a:tcPr>
                </a:tc>
                <a:extLst>
                  <a:ext uri="{0D108BD9-81ED-4DB2-BD59-A6C34878D82A}">
                    <a16:rowId xmlns:a16="http://schemas.microsoft.com/office/drawing/2014/main" val="2524553298"/>
                  </a:ext>
                </a:extLst>
              </a:tr>
              <a:tr h="2846757">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solidFill>
                          <a:schemeClr val="tx1"/>
                        </a:solidFill>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tc>
                  <a:txBody>
                    <a:bodyPr/>
                    <a:lstStyle/>
                    <a:p>
                      <a:pPr algn="just">
                        <a:spcAft>
                          <a:spcPts val="0"/>
                        </a:spcAft>
                      </a:pPr>
                      <a:endParaRPr lang="ja-JP" sz="900" kern="100" dirty="0">
                        <a:effectLst/>
                        <a:latin typeface="+mj-ea"/>
                        <a:ea typeface="+mj-ea"/>
                        <a:cs typeface="Times New Roman" panose="02020603050405020304" pitchFamily="18" charset="0"/>
                      </a:endParaRPr>
                    </a:p>
                  </a:txBody>
                  <a:tcPr marL="58277" marR="58277" marT="0" marB="0"/>
                </a:tc>
                <a:extLst>
                  <a:ext uri="{0D108BD9-81ED-4DB2-BD59-A6C34878D82A}">
                    <a16:rowId xmlns:a16="http://schemas.microsoft.com/office/drawing/2014/main" val="3285792825"/>
                  </a:ext>
                </a:extLst>
              </a:tr>
            </a:tbl>
          </a:graphicData>
        </a:graphic>
      </p:graphicFrame>
      <p:sp>
        <p:nvSpPr>
          <p:cNvPr id="7" name="矢印: 五方向 6">
            <a:extLst>
              <a:ext uri="{FF2B5EF4-FFF2-40B4-BE49-F238E27FC236}">
                <a16:creationId xmlns:a16="http://schemas.microsoft.com/office/drawing/2014/main" id="{DF0223A4-1944-4EDE-B2CE-6287A808020F}"/>
              </a:ext>
            </a:extLst>
          </p:cNvPr>
          <p:cNvSpPr/>
          <p:nvPr/>
        </p:nvSpPr>
        <p:spPr>
          <a:xfrm>
            <a:off x="685798" y="1885950"/>
            <a:ext cx="1981201" cy="666750"/>
          </a:xfrm>
          <a:prstGeom prst="homePlate">
            <a:avLst>
              <a:gd name="adj" fmla="val 17143"/>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800" dirty="0"/>
              <a:t>発揮すべき資質能力</a:t>
            </a:r>
            <a:endParaRPr kumimoji="1" lang="en-US" altLang="ja-JP" sz="800" dirty="0"/>
          </a:p>
          <a:p>
            <a:pPr algn="ctr"/>
            <a:r>
              <a:rPr kumimoji="1" lang="en-US" altLang="ja-JP" sz="800" dirty="0"/>
              <a:t>(</a:t>
            </a:r>
            <a:r>
              <a:rPr kumimoji="1" lang="ja-JP" altLang="en-US" sz="800" dirty="0"/>
              <a:t>コンピテンシー）</a:t>
            </a:r>
            <a:endParaRPr kumimoji="1" lang="en-US" altLang="ja-JP" sz="800" dirty="0"/>
          </a:p>
          <a:p>
            <a:pPr algn="ctr"/>
            <a:r>
              <a:rPr kumimoji="1" lang="ja-JP" altLang="en-US" sz="800" dirty="0"/>
              <a:t>（一例）</a:t>
            </a:r>
          </a:p>
        </p:txBody>
      </p:sp>
      <p:sp>
        <p:nvSpPr>
          <p:cNvPr id="4" name="テキスト ボックス 3">
            <a:extLst>
              <a:ext uri="{FF2B5EF4-FFF2-40B4-BE49-F238E27FC236}">
                <a16:creationId xmlns:a16="http://schemas.microsoft.com/office/drawing/2014/main" id="{49F630F5-43A2-4EB7-BC3E-03E5E261C02C}"/>
              </a:ext>
            </a:extLst>
          </p:cNvPr>
          <p:cNvSpPr txBox="1"/>
          <p:nvPr/>
        </p:nvSpPr>
        <p:spPr>
          <a:xfrm>
            <a:off x="619124" y="495300"/>
            <a:ext cx="4660250" cy="369332"/>
          </a:xfrm>
          <a:prstGeom prst="rect">
            <a:avLst/>
          </a:prstGeom>
          <a:noFill/>
        </p:spPr>
        <p:txBody>
          <a:bodyPr wrap="none" rtlCol="0">
            <a:spAutoFit/>
          </a:bodyPr>
          <a:lstStyle/>
          <a:p>
            <a:r>
              <a:rPr kumimoji="1" lang="ja-JP" altLang="en-US" dirty="0"/>
              <a:t>業務内容の詳細　骨子テンプレート</a:t>
            </a:r>
            <a:r>
              <a:rPr kumimoji="1" lang="en-US" altLang="ja-JP" dirty="0"/>
              <a:t>(</a:t>
            </a:r>
            <a:r>
              <a:rPr kumimoji="1" lang="ja-JP" altLang="en-US" dirty="0"/>
              <a:t>一例）</a:t>
            </a:r>
          </a:p>
        </p:txBody>
      </p:sp>
    </p:spTree>
    <p:extLst>
      <p:ext uri="{BB962C8B-B14F-4D97-AF65-F5344CB8AC3E}">
        <p14:creationId xmlns:p14="http://schemas.microsoft.com/office/powerpoint/2010/main" val="26999586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3998</TotalTime>
  <Words>382</Words>
  <Application>Microsoft Office PowerPoint</Application>
  <PresentationFormat>ワイド画面</PresentationFormat>
  <Paragraphs>48</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 浩光</dc:creator>
  <cp:lastModifiedBy>森 浩光</cp:lastModifiedBy>
  <cp:revision>49</cp:revision>
  <dcterms:created xsi:type="dcterms:W3CDTF">2021-02-09T22:58:34Z</dcterms:created>
  <dcterms:modified xsi:type="dcterms:W3CDTF">2021-03-13T06:40:32Z</dcterms:modified>
</cp:coreProperties>
</file>